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9" r:id="rId4"/>
    <p:sldId id="270" r:id="rId5"/>
    <p:sldId id="262" r:id="rId6"/>
  </p:sldIdLst>
  <p:sldSz cx="12192000" cy="6858000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9FA"/>
    <a:srgbClr val="4EC5CF"/>
    <a:srgbClr val="FFFFFF"/>
    <a:srgbClr val="13B8C5"/>
    <a:srgbClr val="9BC761"/>
    <a:srgbClr val="6DC4E5"/>
    <a:srgbClr val="F4E95E"/>
    <a:srgbClr val="606D55"/>
    <a:srgbClr val="DAF7C1"/>
    <a:srgbClr val="E1F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994" autoAdjust="0"/>
  </p:normalViewPr>
  <p:slideViewPr>
    <p:cSldViewPr snapToGrid="0">
      <p:cViewPr>
        <p:scale>
          <a:sx n="50" d="100"/>
          <a:sy n="50" d="100"/>
        </p:scale>
        <p:origin x="2754" y="1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7B5D2-C283-4FBA-B9D5-52C56D223E59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62F2-B21A-499F-A012-C23D4F29A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5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8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3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6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FB5F-36F9-4DD3-AE7B-744BF217BA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0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20559-D9D2-4FFF-B43B-1D6D9FA7B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638A49-7F33-438A-8999-7B3510329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EFF9E-2A24-4DEC-9507-924F0F74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2AF2B2-BC19-47CE-9020-C78179E4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BD197-5FA7-4BAC-A208-5EBD6A39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E7089-16FD-4B3A-953B-8BC67FFD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9C4E1-E3F1-4F4A-B288-6F0F82AB3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74489-6C10-447D-9D40-5E073482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F2761-BE4D-40EE-969F-B3F6B79B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F1FC-A350-47E8-9AD3-F02436F8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2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58C387-F2DC-4E2E-B698-888618207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572DFB-A14B-4C0F-8760-6ACE99AD9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0A65A-73EA-4A15-AF89-72A6CAE4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467E7-FD66-4DE2-8188-06E79987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66BF3-3654-4085-ADDE-97887EB9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AF4BB-53D6-40EA-85ED-9CE75AEC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25FD54-6053-4311-8AE6-481ED9B45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87271F-69C4-4A70-86CD-F27C2AEF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E0576F-E9E9-4FC2-88EB-079DB013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F3DFC-C2A6-4642-B325-BF89FDBA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1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8D7F6-EB4E-4987-B650-F22D1A9D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82CAC-A66D-49CC-BCB0-F7B4214E3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14EFB-D3EE-49E2-8372-5E02E97F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35B76-ACEF-4764-A2C7-370D0A4F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77C6F-272D-4795-B162-CE423931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4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E1F6D-4F2A-4425-A894-13D6C715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77336-FD8F-4EC0-A0C5-839C27A8A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387254-F08D-420B-A34D-E0F87EE1B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630A0F-A22E-4A42-A4EF-CBFB43D2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2115E1-C406-4B9E-9019-DB857E7F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95D65E-B061-4E5E-8EA0-FF3515F7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2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0B90C-9981-4815-9A76-FFB67373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D455B-6AB1-4DE0-A9B3-5E8E3D37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0F3646-ABB8-413D-A1C7-520F54771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95C421-A526-4F3D-82D1-7A36CC33D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F436B9-25C8-4457-B5D4-E4A86DC9B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F3708B-4C00-4EE5-8E8A-CBEA8FF0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E9BF25-D779-4A4C-A257-7A254615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DD61DD-D989-4129-8762-EDF389F2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0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60F45-1828-4818-A46F-F78FF8F7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A1C44D-CAFD-4CAF-9CBC-F5A86583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3E4D2F-50A5-4B9A-AFFB-3E795EE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7D99FB-5077-4362-9B15-05E00044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9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7E229C-4991-46E3-A179-65BF586D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084F73-EBF5-4AC8-9E03-92F73E91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D6D2FF-17A8-4D94-9EC2-C73908E1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2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6DCD-AE58-48F2-B7A4-363F298A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73C43-A721-4E95-B277-036E6056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A3DF01-3AA4-4D86-B5C9-280DD4FCC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EBDB21-3F52-4B23-96B2-FB75E71D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7C59CE-B27C-4B22-9692-E6CFE3B5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EB613C-D678-4D48-AF33-93609E1C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9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5A5FB-527A-411B-9BD1-7ABB11D8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3389FC-DB47-4926-A6A6-2F12A8FF5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1F7224-461A-481F-9FA7-E973FFB7B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92B71-7281-4BF1-AE87-2D2F8EC4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ECC239-DD5A-408A-8EE5-0826B62D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9ACBBB-E099-49BA-BB74-A3CE7C54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1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D81C0-99FF-438F-9606-B919346E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114E78-BFB7-4F99-B598-1C9772C9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443E0-2ADA-4415-807E-68C9AAA30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03D40-BFED-4CDF-ADB2-F9D86FA0E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A7690-00DC-4309-AA84-6B5BA4FE3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image006.png@01D31C0D.F785A5C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cid:image006.png@01D31C0D.F785A5C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BB950-8890-4E6D-AF02-A696BAAF5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6" b="90556" l="139" r="38750">
                        <a14:foregroundMark x1="34097" y1="43556" x2="37153" y2="9889"/>
                        <a14:foregroundMark x1="37153" y1="9889" x2="33958" y2="4778"/>
                        <a14:foregroundMark x1="33958" y1="4778" x2="9167" y2="8111"/>
                        <a14:foregroundMark x1="9167" y1="8111" x2="6111" y2="14889"/>
                        <a14:foregroundMark x1="6111" y1="14889" x2="4792" y2="45111"/>
                        <a14:foregroundMark x1="4792" y1="45111" x2="7569" y2="62111"/>
                        <a14:foregroundMark x1="7569" y1="62111" x2="7222" y2="75333"/>
                        <a14:foregroundMark x1="7222" y1="75333" x2="5764" y2="81556"/>
                        <a14:foregroundMark x1="5764" y1="81556" x2="7083" y2="88889"/>
                        <a14:foregroundMark x1="7083" y1="88889" x2="26875" y2="91667"/>
                        <a14:foregroundMark x1="26875" y1="91667" x2="35139" y2="88444"/>
                        <a14:foregroundMark x1="35139" y1="88444" x2="35208" y2="88222"/>
                        <a14:foregroundMark x1="39514" y1="5667" x2="32986" y2="29000"/>
                        <a14:foregroundMark x1="32986" y1="29000" x2="33403" y2="60778"/>
                        <a14:foregroundMark x1="33403" y1="60778" x2="35903" y2="68333"/>
                        <a14:foregroundMark x1="35903" y1="68333" x2="38819" y2="89556"/>
                        <a14:foregroundMark x1="34514" y1="10000" x2="30208" y2="11556"/>
                        <a14:foregroundMark x1="30208" y1="11556" x2="23194" y2="17889"/>
                        <a14:foregroundMark x1="23194" y1="17889" x2="19306" y2="24333"/>
                        <a14:foregroundMark x1="19306" y1="24333" x2="16250" y2="36889"/>
                        <a14:foregroundMark x1="16250" y1="36889" x2="15833" y2="64222"/>
                        <a14:foregroundMark x1="15833" y1="64222" x2="16806" y2="71222"/>
                        <a14:foregroundMark x1="16806" y1="71222" x2="17778" y2="73556"/>
                        <a14:foregroundMark x1="34514" y1="8667" x2="24306" y2="7667"/>
                        <a14:foregroundMark x1="24306" y1="7667" x2="17014" y2="9778"/>
                        <a14:foregroundMark x1="17014" y1="9778" x2="12292" y2="21333"/>
                        <a14:foregroundMark x1="12292" y1="21333" x2="9792" y2="46889"/>
                        <a14:foregroundMark x1="9792" y1="46889" x2="11042" y2="60333"/>
                        <a14:foregroundMark x1="31250" y1="6333" x2="7917" y2="5667"/>
                        <a14:foregroundMark x1="7917" y1="5667" x2="3889" y2="11333"/>
                        <a14:foregroundMark x1="3889" y1="11333" x2="694" y2="23333"/>
                        <a14:foregroundMark x1="694" y1="23333" x2="208" y2="40111"/>
                        <a14:foregroundMark x1="208" y1="40111" x2="5139" y2="86889"/>
                        <a14:foregroundMark x1="5139" y1="86889" x2="5208" y2="87111"/>
                        <a14:foregroundMark x1="7083" y1="64444" x2="15625" y2="38889"/>
                        <a14:foregroundMark x1="15625" y1="38889" x2="26042" y2="21111"/>
                        <a14:foregroundMark x1="26042" y1="21111" x2="26042" y2="17000"/>
                        <a14:foregroundMark x1="34236" y1="21889" x2="17361" y2="18556"/>
                        <a14:foregroundMark x1="17361" y1="18556" x2="3056" y2="20000"/>
                        <a14:foregroundMark x1="32917" y1="14000" x2="26458" y2="13000"/>
                        <a14:foregroundMark x1="26458" y1="13000" x2="21042" y2="16222"/>
                        <a14:foregroundMark x1="21042" y1="16222" x2="12153" y2="40333"/>
                        <a14:foregroundMark x1="23125" y1="38444" x2="22500" y2="27778"/>
                        <a14:foregroundMark x1="22500" y1="27778" x2="20972" y2="21333"/>
                        <a14:foregroundMark x1="20972" y1="21333" x2="6667" y2="10000"/>
                        <a14:foregroundMark x1="6667" y1="10000" x2="5903" y2="9667"/>
                        <a14:foregroundMark x1="38611" y1="6222" x2="4167" y2="6556"/>
                        <a14:foregroundMark x1="4167" y1="6556" x2="1181" y2="14333"/>
                        <a14:foregroundMark x1="1181" y1="14333" x2="1667" y2="29556"/>
                        <a14:foregroundMark x1="32847" y1="78667" x2="12431" y2="82000"/>
                        <a14:foregroundMark x1="32569" y1="71444" x2="20694" y2="85778"/>
                        <a14:foregroundMark x1="20694" y1="85778" x2="11806" y2="88778"/>
                        <a14:foregroundMark x1="11806" y1="88778" x2="7639" y2="86778"/>
                        <a14:foregroundMark x1="7639" y1="86778" x2="6597" y2="85444"/>
                        <a14:foregroundMark x1="16597" y1="72778" x2="12847" y2="76667"/>
                        <a14:foregroundMark x1="12847" y1="76667" x2="11528" y2="84000"/>
                        <a14:foregroundMark x1="11528" y1="84000" x2="19444" y2="90556"/>
                        <a14:foregroundMark x1="19444" y1="90556" x2="32014" y2="85111"/>
                        <a14:foregroundMark x1="15903" y1="64111" x2="7986" y2="60778"/>
                        <a14:foregroundMark x1="7986" y1="60778" x2="3194" y2="62111"/>
                        <a14:foregroundMark x1="3194" y1="62111" x2="2361" y2="63889"/>
                        <a14:foregroundMark x1="11250" y1="63889" x2="8056" y2="70667"/>
                        <a14:foregroundMark x1="8056" y1="70667" x2="8056" y2="71556"/>
                        <a14:foregroundMark x1="9861" y1="62444" x2="10278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6873" b="6392"/>
          <a:stretch/>
        </p:blipFill>
        <p:spPr>
          <a:xfrm>
            <a:off x="0" y="123825"/>
            <a:ext cx="4991100" cy="6638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27D2F8-E960-4C2F-A933-0160CFACF1D3}"/>
              </a:ext>
            </a:extLst>
          </p:cNvPr>
          <p:cNvSpPr/>
          <p:nvPr/>
        </p:nvSpPr>
        <p:spPr>
          <a:xfrm>
            <a:off x="215900" y="6576625"/>
            <a:ext cx="2195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2019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pic>
        <p:nvPicPr>
          <p:cNvPr id="8" name="Рисунок 7" descr="cid:image001.png@01D122E3.71D4B120">
            <a:extLst>
              <a:ext uri="{FF2B5EF4-FFF2-40B4-BE49-F238E27FC236}">
                <a16:creationId xmlns:a16="http://schemas.microsoft.com/office/drawing/2014/main" id="{028D31AA-D07F-4E7C-9C12-270D0A4E4C04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6887"/>
            <a:ext cx="1258595" cy="22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34193C-00BC-4393-84AE-8F6177C85577}"/>
              </a:ext>
            </a:extLst>
          </p:cNvPr>
          <p:cNvSpPr/>
          <p:nvPr/>
        </p:nvSpPr>
        <p:spPr>
          <a:xfrm>
            <a:off x="6500749" y="4138882"/>
            <a:ext cx="381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3. МЕНЮ «ИЗБРАННОЕ»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D1F2D7-84C9-46C7-B2A5-D45BCC08524D}"/>
              </a:ext>
            </a:extLst>
          </p:cNvPr>
          <p:cNvSpPr/>
          <p:nvPr/>
        </p:nvSpPr>
        <p:spPr>
          <a:xfrm>
            <a:off x="4114799" y="3013222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ИНСТРУКЦИЯ ДЛЯ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РАБОТЫ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МРД В ПРОГРАММЕ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SalesWorks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(WEB-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модуль)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051915-ED31-4A9A-B319-5162DBEEE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0" y="1158494"/>
            <a:ext cx="9496425" cy="51438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3FD51D-849F-4433-9D26-49E4B30BB392}"/>
              </a:ext>
            </a:extLst>
          </p:cNvPr>
          <p:cNvSpPr/>
          <p:nvPr/>
        </p:nvSpPr>
        <p:spPr>
          <a:xfrm>
            <a:off x="10201273" y="6546630"/>
            <a:ext cx="1893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3. Избранное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6FBCCF0B-DF55-45F1-AA51-E455EEDC69C9}"/>
              </a:ext>
            </a:extLst>
          </p:cNvPr>
          <p:cNvSpPr/>
          <p:nvPr/>
        </p:nvSpPr>
        <p:spPr>
          <a:xfrm>
            <a:off x="0" y="317610"/>
            <a:ext cx="2466975" cy="714478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2675E-0A81-4377-97E2-CF0862B2ACED}"/>
              </a:ext>
            </a:extLst>
          </p:cNvPr>
          <p:cNvSpPr txBox="1"/>
          <p:nvPr/>
        </p:nvSpPr>
        <p:spPr>
          <a:xfrm>
            <a:off x="190920" y="444016"/>
            <a:ext cx="190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ИЗБРАННОЕ</a:t>
            </a:r>
            <a:endParaRPr lang="ru-RU" sz="24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C19ED57-890A-4417-A969-D0950355BAC9}"/>
              </a:ext>
            </a:extLst>
          </p:cNvPr>
          <p:cNvSpPr/>
          <p:nvPr/>
        </p:nvSpPr>
        <p:spPr>
          <a:xfrm>
            <a:off x="1952625" y="1997921"/>
            <a:ext cx="7286625" cy="23880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15C5980-9A86-4296-ADDC-7A75C60EC38D}"/>
              </a:ext>
            </a:extLst>
          </p:cNvPr>
          <p:cNvSpPr/>
          <p:nvPr/>
        </p:nvSpPr>
        <p:spPr>
          <a:xfrm>
            <a:off x="1952625" y="4776921"/>
            <a:ext cx="9953205" cy="139794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Форма «Избранное» содержит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форму настройки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Избранных справочников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Избранные справочники — это справочники,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наиболее часто используемые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пользователем или по каким-либо другим причинам выделенные им для быстрого доступа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Форма Избранное по умолчанию открывается при входе пользователя в систему.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первой аутентификации экран содержит пустые элементы для добавления справочников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1AA1006-2F6F-4344-A4BA-500C9CA04017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5595938" y="4385929"/>
            <a:ext cx="0" cy="39099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455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EDB7B0-C1D3-4B93-B44E-9D9F2B484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496"/>
          <a:stretch/>
        </p:blipFill>
        <p:spPr>
          <a:xfrm>
            <a:off x="315389" y="2505540"/>
            <a:ext cx="9972675" cy="33763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B04F67-07F9-4B9A-BA37-7B7F9E1094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966A58-3445-418B-9B83-E3D19E375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59A2C3-5416-4EA6-B211-3D02411476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0991155-A7DC-42F4-9DD7-F4A8BE8EE182}"/>
              </a:ext>
            </a:extLst>
          </p:cNvPr>
          <p:cNvSpPr/>
          <p:nvPr/>
        </p:nvSpPr>
        <p:spPr>
          <a:xfrm>
            <a:off x="10201273" y="6546630"/>
            <a:ext cx="1893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3. Избранное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id="{B125F3CE-9B22-46C4-BA8F-E388B2F40304}"/>
              </a:ext>
            </a:extLst>
          </p:cNvPr>
          <p:cNvSpPr/>
          <p:nvPr/>
        </p:nvSpPr>
        <p:spPr>
          <a:xfrm>
            <a:off x="0" y="317610"/>
            <a:ext cx="2466975" cy="714478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F9A073-D1CA-48A5-A57D-462B46C1A679}"/>
              </a:ext>
            </a:extLst>
          </p:cNvPr>
          <p:cNvSpPr txBox="1"/>
          <p:nvPr/>
        </p:nvSpPr>
        <p:spPr>
          <a:xfrm>
            <a:off x="190920" y="444016"/>
            <a:ext cx="190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ИЗБРАННОЕ</a:t>
            </a:r>
            <a:endParaRPr lang="ru-RU" sz="24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D0D2F2-2226-48E4-9CC2-13CD30AF74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275" b="33965" l="20973" r="26561">
                        <a14:foregroundMark x1="23333" y1="25769" x2="23229" y2="27981"/>
                        <a14:foregroundMark x1="24427" y1="25385" x2="24427" y2="25385"/>
                        <a14:foregroundMark x1="24635" y1="29231" x2="24635" y2="29231"/>
                      </a14:backgroundRemoval>
                    </a14:imgEffect>
                  </a14:imgLayer>
                </a14:imgProps>
              </a:ext>
            </a:extLst>
          </a:blip>
          <a:srcRect l="21196" t="22957" r="74266" b="68582"/>
          <a:stretch/>
        </p:blipFill>
        <p:spPr>
          <a:xfrm>
            <a:off x="758489" y="4190619"/>
            <a:ext cx="347664" cy="35105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A236C6-5886-412B-A0B5-AC65E819A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1452">
            <a:off x="4153114" y="7202352"/>
            <a:ext cx="356974" cy="35697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ABD73B7-BDAE-4AC4-96BA-7C36A0087E67}"/>
              </a:ext>
            </a:extLst>
          </p:cNvPr>
          <p:cNvSpPr/>
          <p:nvPr/>
        </p:nvSpPr>
        <p:spPr>
          <a:xfrm>
            <a:off x="5918410" y="3542841"/>
            <a:ext cx="5835035" cy="164660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 добавления справочника в области пустого элемента появляется название справочника с соответствующей пиктограммой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запоминает выполненные настройки и отображает выбранные справочники на экране при последующих входах пользователя в систему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F0C00A2-4390-4FA3-88F7-3D4FA3A5DE80}"/>
              </a:ext>
            </a:extLst>
          </p:cNvPr>
          <p:cNvSpPr/>
          <p:nvPr/>
        </p:nvSpPr>
        <p:spPr>
          <a:xfrm>
            <a:off x="190920" y="1183525"/>
            <a:ext cx="114549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511810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Добавление справочника в избранное происходит при выборе справочника на панели навигации и перетаскивании его в очерченную зону экрана приемом </a:t>
            </a:r>
            <a:r>
              <a:rPr lang="ru-RU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Drag&amp;Drop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436688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«Захватите» мышью нужный фрагмент на панели слева (удерживайте его левой кнопкой мыши) </a:t>
            </a:r>
          </a:p>
          <a:p>
            <a:pPr marL="1436688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Перенесите выбранный фрагмент на панель «Избранное» справа (не отпуская мышь)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DCE03F1-F0F1-4DF1-A90E-3AF44AE8EE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150" t="21076" r="72162" b="64081"/>
          <a:stretch/>
        </p:blipFill>
        <p:spPr>
          <a:xfrm>
            <a:off x="2095499" y="3569873"/>
            <a:ext cx="1059181" cy="98020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61542D2-056D-4F81-B3E3-A87C6BBC9C74}"/>
              </a:ext>
            </a:extLst>
          </p:cNvPr>
          <p:cNvSpPr/>
          <p:nvPr/>
        </p:nvSpPr>
        <p:spPr>
          <a:xfrm>
            <a:off x="1857375" y="5886286"/>
            <a:ext cx="8430689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выборе справочника на закладке 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Избранное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или нажатии на его пиктограмме на форме 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Избранное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открывается выбранный справочник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6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8 -0.0463 L -0.26029 -0.428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1.66667E-6 0.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13802 -0.0511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80B84F-EB10-43BB-A26D-3010D3E00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689899-8D0C-418F-A3DB-20C8C1660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A03C08-2EEF-4F0E-B8A5-6BC037F375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9412D0-DBAF-4716-9D5E-95EC2C6227E5}"/>
              </a:ext>
            </a:extLst>
          </p:cNvPr>
          <p:cNvSpPr/>
          <p:nvPr/>
        </p:nvSpPr>
        <p:spPr>
          <a:xfrm>
            <a:off x="10201273" y="6546630"/>
            <a:ext cx="1893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3. Избранное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B07B59B2-C332-4336-9C8F-5DC9C37F8A3E}"/>
              </a:ext>
            </a:extLst>
          </p:cNvPr>
          <p:cNvSpPr/>
          <p:nvPr/>
        </p:nvSpPr>
        <p:spPr>
          <a:xfrm>
            <a:off x="0" y="317610"/>
            <a:ext cx="2466975" cy="714478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6EE1F-EB4F-4F69-BBE2-E9AC1FAEE893}"/>
              </a:ext>
            </a:extLst>
          </p:cNvPr>
          <p:cNvSpPr txBox="1"/>
          <p:nvPr/>
        </p:nvSpPr>
        <p:spPr>
          <a:xfrm>
            <a:off x="190920" y="444016"/>
            <a:ext cx="190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ИЗБРАННОЕ</a:t>
            </a:r>
            <a:endParaRPr lang="ru-RU" sz="24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031E8-AD6C-4778-822E-13076E6C44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305"/>
          <a:stretch/>
        </p:blipFill>
        <p:spPr>
          <a:xfrm>
            <a:off x="190920" y="1280310"/>
            <a:ext cx="11712477" cy="492918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4AEEA1-BEE2-45C4-9549-5D426B15D70A}"/>
              </a:ext>
            </a:extLst>
          </p:cNvPr>
          <p:cNvSpPr/>
          <p:nvPr/>
        </p:nvSpPr>
        <p:spPr>
          <a:xfrm>
            <a:off x="3210560" y="2478572"/>
            <a:ext cx="320040" cy="3440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677811-28BA-494E-A25F-02E96C5892D4}"/>
              </a:ext>
            </a:extLst>
          </p:cNvPr>
          <p:cNvSpPr/>
          <p:nvPr/>
        </p:nvSpPr>
        <p:spPr>
          <a:xfrm>
            <a:off x="2527299" y="4312386"/>
            <a:ext cx="4189412" cy="113447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Для удаления справочника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формы Избранное используется кнопка «Удалить», которая отображается на пиктограмме при наведении на нее мышкой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5994B17-C9C7-4D49-B32B-BF7A446408E1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H="1" flipV="1">
            <a:off x="3370580" y="2822641"/>
            <a:ext cx="1251425" cy="148974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E2E53A5-AD72-45DD-94E8-A35535086387}"/>
              </a:ext>
            </a:extLst>
          </p:cNvPr>
          <p:cNvSpPr/>
          <p:nvPr/>
        </p:nvSpPr>
        <p:spPr>
          <a:xfrm>
            <a:off x="2498408" y="1768541"/>
            <a:ext cx="1099184" cy="2857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A4D92E9-E960-429C-B198-F9722036E2D4}"/>
              </a:ext>
            </a:extLst>
          </p:cNvPr>
          <p:cNvSpPr/>
          <p:nvPr/>
        </p:nvSpPr>
        <p:spPr>
          <a:xfrm>
            <a:off x="4447570" y="3090078"/>
            <a:ext cx="6320863" cy="87100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Открыть форму «Избранное» можно с помощью командной кнопки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«Показать/скрыть форму Избранное».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Повторное нажатие на кнопку сворачивает форму Избранное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17B96DB-FD82-4073-8EB8-A9A2480E76F5}"/>
              </a:ext>
            </a:extLst>
          </p:cNvPr>
          <p:cNvCxnSpPr>
            <a:cxnSpLocks/>
            <a:stCxn id="27" idx="0"/>
            <a:endCxn id="26" idx="2"/>
          </p:cNvCxnSpPr>
          <p:nvPr/>
        </p:nvCxnSpPr>
        <p:spPr>
          <a:xfrm flipH="1" flipV="1">
            <a:off x="3048000" y="2054290"/>
            <a:ext cx="4560002" cy="10357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BB950-8890-4E6D-AF02-A696BAAF5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6" b="90556" l="139" r="38750">
                        <a14:foregroundMark x1="34097" y1="43556" x2="37153" y2="9889"/>
                        <a14:foregroundMark x1="37153" y1="9889" x2="33958" y2="4778"/>
                        <a14:foregroundMark x1="33958" y1="4778" x2="9167" y2="8111"/>
                        <a14:foregroundMark x1="9167" y1="8111" x2="6111" y2="14889"/>
                        <a14:foregroundMark x1="6111" y1="14889" x2="4792" y2="45111"/>
                        <a14:foregroundMark x1="4792" y1="45111" x2="7569" y2="62111"/>
                        <a14:foregroundMark x1="7569" y1="62111" x2="7222" y2="75333"/>
                        <a14:foregroundMark x1="7222" y1="75333" x2="5764" y2="81556"/>
                        <a14:foregroundMark x1="5764" y1="81556" x2="7083" y2="88889"/>
                        <a14:foregroundMark x1="7083" y1="88889" x2="26875" y2="91667"/>
                        <a14:foregroundMark x1="26875" y1="91667" x2="35139" y2="88444"/>
                        <a14:foregroundMark x1="35139" y1="88444" x2="35208" y2="88222"/>
                        <a14:foregroundMark x1="39514" y1="5667" x2="32986" y2="29000"/>
                        <a14:foregroundMark x1="32986" y1="29000" x2="33403" y2="60778"/>
                        <a14:foregroundMark x1="33403" y1="60778" x2="35903" y2="68333"/>
                        <a14:foregroundMark x1="35903" y1="68333" x2="38819" y2="89556"/>
                        <a14:foregroundMark x1="34514" y1="10000" x2="30208" y2="11556"/>
                        <a14:foregroundMark x1="30208" y1="11556" x2="23194" y2="17889"/>
                        <a14:foregroundMark x1="23194" y1="17889" x2="19306" y2="24333"/>
                        <a14:foregroundMark x1="19306" y1="24333" x2="16250" y2="36889"/>
                        <a14:foregroundMark x1="16250" y1="36889" x2="15833" y2="64222"/>
                        <a14:foregroundMark x1="15833" y1="64222" x2="16806" y2="71222"/>
                        <a14:foregroundMark x1="16806" y1="71222" x2="17778" y2="73556"/>
                        <a14:foregroundMark x1="34514" y1="8667" x2="24306" y2="7667"/>
                        <a14:foregroundMark x1="24306" y1="7667" x2="17014" y2="9778"/>
                        <a14:foregroundMark x1="17014" y1="9778" x2="12292" y2="21333"/>
                        <a14:foregroundMark x1="12292" y1="21333" x2="9792" y2="46889"/>
                        <a14:foregroundMark x1="9792" y1="46889" x2="11042" y2="60333"/>
                        <a14:foregroundMark x1="31250" y1="6333" x2="7917" y2="5667"/>
                        <a14:foregroundMark x1="7917" y1="5667" x2="3889" y2="11333"/>
                        <a14:foregroundMark x1="3889" y1="11333" x2="694" y2="23333"/>
                        <a14:foregroundMark x1="694" y1="23333" x2="208" y2="40111"/>
                        <a14:foregroundMark x1="208" y1="40111" x2="5139" y2="86889"/>
                        <a14:foregroundMark x1="5139" y1="86889" x2="5208" y2="87111"/>
                        <a14:foregroundMark x1="7083" y1="64444" x2="15625" y2="38889"/>
                        <a14:foregroundMark x1="15625" y1="38889" x2="26042" y2="21111"/>
                        <a14:foregroundMark x1="26042" y1="21111" x2="26042" y2="17000"/>
                        <a14:foregroundMark x1="34236" y1="21889" x2="17361" y2="18556"/>
                        <a14:foregroundMark x1="17361" y1="18556" x2="3056" y2="20000"/>
                        <a14:foregroundMark x1="32917" y1="14000" x2="26458" y2="13000"/>
                        <a14:foregroundMark x1="26458" y1="13000" x2="21042" y2="16222"/>
                        <a14:foregroundMark x1="21042" y1="16222" x2="12153" y2="40333"/>
                        <a14:foregroundMark x1="23125" y1="38444" x2="22500" y2="27778"/>
                        <a14:foregroundMark x1="22500" y1="27778" x2="20972" y2="21333"/>
                        <a14:foregroundMark x1="20972" y1="21333" x2="6667" y2="10000"/>
                        <a14:foregroundMark x1="6667" y1="10000" x2="5903" y2="9667"/>
                        <a14:foregroundMark x1="38611" y1="6222" x2="4167" y2="6556"/>
                        <a14:foregroundMark x1="4167" y1="6556" x2="1181" y2="14333"/>
                        <a14:foregroundMark x1="1181" y1="14333" x2="1667" y2="29556"/>
                        <a14:foregroundMark x1="32847" y1="78667" x2="12431" y2="82000"/>
                        <a14:foregroundMark x1="32569" y1="71444" x2="20694" y2="85778"/>
                        <a14:foregroundMark x1="20694" y1="85778" x2="11806" y2="88778"/>
                        <a14:foregroundMark x1="11806" y1="88778" x2="7639" y2="86778"/>
                        <a14:foregroundMark x1="7639" y1="86778" x2="6597" y2="85444"/>
                        <a14:foregroundMark x1="16597" y1="72778" x2="12847" y2="76667"/>
                        <a14:foregroundMark x1="12847" y1="76667" x2="11528" y2="84000"/>
                        <a14:foregroundMark x1="11528" y1="84000" x2="19444" y2="90556"/>
                        <a14:foregroundMark x1="19444" y1="90556" x2="32014" y2="85111"/>
                        <a14:foregroundMark x1="15903" y1="64111" x2="7986" y2="60778"/>
                        <a14:foregroundMark x1="7986" y1="60778" x2="3194" y2="62111"/>
                        <a14:foregroundMark x1="3194" y1="62111" x2="2361" y2="63889"/>
                        <a14:foregroundMark x1="11250" y1="63889" x2="8056" y2="70667"/>
                        <a14:foregroundMark x1="8056" y1="70667" x2="8056" y2="71556"/>
                        <a14:foregroundMark x1="9861" y1="62444" x2="10278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6873" b="6392"/>
          <a:stretch/>
        </p:blipFill>
        <p:spPr>
          <a:xfrm>
            <a:off x="0" y="123825"/>
            <a:ext cx="4991100" cy="6638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pic>
        <p:nvPicPr>
          <p:cNvPr id="8" name="Рисунок 7" descr="cid:image001.png@01D122E3.71D4B120">
            <a:extLst>
              <a:ext uri="{FF2B5EF4-FFF2-40B4-BE49-F238E27FC236}">
                <a16:creationId xmlns:a16="http://schemas.microsoft.com/office/drawing/2014/main" id="{028D31AA-D07F-4E7C-9C12-270D0A4E4C04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6887"/>
            <a:ext cx="1258595" cy="22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693F2-5CD2-49BA-8EA1-E72E14CE91DC}"/>
              </a:ext>
            </a:extLst>
          </p:cNvPr>
          <p:cNvSpPr/>
          <p:nvPr/>
        </p:nvSpPr>
        <p:spPr>
          <a:xfrm>
            <a:off x="4397374" y="2628096"/>
            <a:ext cx="7438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ВЫ ЗАВЕРШИЛИ 3 МОДУЛЬ КУРСА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SalesWorks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(WEB-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модуль)</a:t>
            </a:r>
            <a:endParaRPr lang="ru-RU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9E69C5-3FA9-45DD-9E9A-1C3463938AAD}"/>
              </a:ext>
            </a:extLst>
          </p:cNvPr>
          <p:cNvSpPr/>
          <p:nvPr/>
        </p:nvSpPr>
        <p:spPr>
          <a:xfrm>
            <a:off x="5622916" y="4175218"/>
            <a:ext cx="5189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Вы можете перейти к изучению модуля №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4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24F086E-0200-4954-BE21-616DAC3F9247}"/>
              </a:ext>
            </a:extLst>
          </p:cNvPr>
          <p:cNvGrpSpPr/>
          <p:nvPr/>
        </p:nvGrpSpPr>
        <p:grpSpPr>
          <a:xfrm>
            <a:off x="7289680" y="4654368"/>
            <a:ext cx="1855711" cy="338554"/>
            <a:chOff x="9355214" y="6099989"/>
            <a:chExt cx="1855711" cy="338554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0EC60863-C93C-4254-8845-07D494F7B04F}"/>
                </a:ext>
              </a:extLst>
            </p:cNvPr>
            <p:cNvGrpSpPr/>
            <p:nvPr/>
          </p:nvGrpSpPr>
          <p:grpSpPr>
            <a:xfrm>
              <a:off x="9355214" y="6099989"/>
              <a:ext cx="1855711" cy="338554"/>
              <a:chOff x="9355214" y="6099989"/>
              <a:chExt cx="1855711" cy="338554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91B30308-8114-40FF-A66A-9249D40A6873}"/>
                  </a:ext>
                </a:extLst>
              </p:cNvPr>
              <p:cNvSpPr/>
              <p:nvPr/>
            </p:nvSpPr>
            <p:spPr>
              <a:xfrm>
                <a:off x="9355214" y="6099989"/>
                <a:ext cx="1855711" cy="338554"/>
              </a:xfrm>
              <a:prstGeom prst="rect">
                <a:avLst/>
              </a:prstGeom>
              <a:solidFill>
                <a:srgbClr val="76C5E5"/>
              </a:solidFill>
              <a:ln>
                <a:solidFill>
                  <a:srgbClr val="76C5E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B31A3B28-E2F1-4D51-8507-4E977E9298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97266" t="599" r="878" b="96726"/>
              <a:stretch/>
            </p:blipFill>
            <p:spPr>
              <a:xfrm>
                <a:off x="10839451" y="6149564"/>
                <a:ext cx="301228" cy="2314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1BF78E0-9695-4B39-8990-F89A1475FC65}"/>
                </a:ext>
              </a:extLst>
            </p:cNvPr>
            <p:cNvSpPr/>
            <p:nvPr/>
          </p:nvSpPr>
          <p:spPr>
            <a:xfrm>
              <a:off x="9355214" y="6099989"/>
              <a:ext cx="15497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latin typeface="Arial" panose="020B0604020202020204" pitchFamily="34" charset="0"/>
                </a:rPr>
                <a:t>Закройте окно</a:t>
              </a:r>
              <a:endParaRPr lang="ru-RU" sz="1600" dirty="0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6E91741-FF97-4EAC-9F85-C3518635F4A7}"/>
              </a:ext>
            </a:extLst>
          </p:cNvPr>
          <p:cNvSpPr/>
          <p:nvPr/>
        </p:nvSpPr>
        <p:spPr>
          <a:xfrm>
            <a:off x="215900" y="6576625"/>
            <a:ext cx="2195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2019</a:t>
            </a:r>
          </a:p>
        </p:txBody>
      </p:sp>
    </p:spTree>
    <p:extLst>
      <p:ext uri="{BB962C8B-B14F-4D97-AF65-F5344CB8AC3E}">
        <p14:creationId xmlns:p14="http://schemas.microsoft.com/office/powerpoint/2010/main" val="2213940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E965042-B319-4C7D-A505-A6862A4C2488}"/>
  <p:tag name="ISPRING_RESOURCE_FOLDER" val="C:\Users\egrushikhina\Desktop\Инструкция для мерчендайзера_SalesWorks_сентябрь_2018\"/>
  <p:tag name="ISPRING_PRESENTATION_PATH" val="C:\Users\egrushikhina\Desktop\Инструкция для мерчендайзера_SalesWorks_сентябрь_2018.pptx"/>
  <p:tag name="ISPRING_PROJECT_VERSION" val="9"/>
  <p:tag name="ISPRING_PROJECT_FOLDER_UPDATED" val="1"/>
  <p:tag name="ISPRING_SCREEN_RECS_UPDATED" val="C:\Users\egrushikhina\Desktop\Инструкция для мерчендайзера_SalesWorks_сентябрь_2018\"/>
  <p:tag name="ISPRING_LMS_API_VERSION" val="SCORM 1.2"/>
  <p:tag name="ISPRING_CMI5_LAUNCH_METHOD" val="any window"/>
  <p:tag name="ISPRING_ULTRA_SCORM_DURATION" val="36000"/>
  <p:tag name="ISPRING_SCORM_RATE_SLIDES" val="1"/>
  <p:tag name="ISPRING_SHOW_MESSAGE_ON_TIMEOUT" val="1"/>
  <p:tag name="ISPRING_SCORM_REPORT_STATUS" val="3"/>
  <p:tag name="ISPRINGCLOUDFOLDERID" val="1"/>
  <p:tag name="ISPRINGONLINEFOLDERID" val="1"/>
  <p:tag name="ISPRING_CURRENT_PLAYER_ID" val="universal"/>
  <p:tag name="ISPRING_FIRST_PUBLISH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compressionType&quot;:&quot;LOSSLESS&quot;,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COURSE_TITLE" val="SalesWorks_СКК_1_Web_Zapusk i autenfikaciya"/>
  <p:tag name="ISPRING_PLAYERS_CUSTOMIZATION_2" val="UEsDBBQAAgAIAMtImU0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5cTZO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LlxNk5zanLmpQAAAIIBAAAuAAAAdW5pdmVyc2FsL3BsYXliYWNrX2FuZF9uYXZpZ2F0aW9uX3NldHRpbmdzLnhtbHWQQQqDMBBF957CGwhdh0DXpUWoFxhxKgNJJiSj4O1NRG1p02Xe+3/CjIooQm6MuqprBZPwUyCIljChat7vbCPMeHVkQYhdwoJxz5VMbhhm3waM6GRT+gUmpvwPPz5vDSznoHjEC6Zc6MiivpQKm8klBzONG+sWj9qQJcFBNV88R9FBb/CGS88QhscZ2Jf+q3M3LTdZvPOA2ge2XlTzgap0suPuK1BLAwQUAAIACAC5cTZO847KM8oFAADJHAAAJwAAAHVuaXZlcnNhbC9mbGFzaF9wdWJsaXNoaW5nX3NldHRpbmdzLnhtbO1ZX28TRxB/z6dYXcVbsRMILUS2UYjPwqrjpPbRwlO08W3iK+e7092akD7lj1qoggBVoFZtKW1V9dmAXUKI06+w+xX6STpzd3b8JzEbGlJQeTDEuzO/mfntzOyNL3XxZs0mN5gfWK6T1iYS4xphTsU1LWc5rV0xcqfPayTg1DGp7TosrTmuRi5mxlJefdG2gmqZcQ6iAQEYJ5jyeFqrcu5NJZMrKysJK/B83HXtOgf8IFFxa0nPZwFzOPOTnk1X4T++6rFAixEUAOBTc51YLTM2RkgqQpp1zbrNiGWC546FQVE7Z9OgqiUjsUVaub7su3XHnHFt1yf+8mJa+2BGz05kz3ZkIqisVWMOchJkYBGX+RQ1TQu9oHbZ+pKRKrOWq+DuxPikRlYsk1fT2plJhAHx5DBMCB7FThFmxgUSHB7j1xinJuU0+hoZ9NkS8+E0WJDhfp0BaN9ajyRnN3l3IVoyVx1asyoG7BCkKq1ljYWSntNLenFGX7hSKkSuKmsYeaOgK+nMl/SyXjT00sKl/NwRNV7Hij47nS8cUedz/VI5bxzVUnF69qgq85fnimo6l6/N66VCvvjJgjE3VzDy8/ta4dH3HHIq2Z8vKcgrt+73ZUWnzOarLncHkiNgHMrcpv4yM9ycBVm8RO2AaeQLjy1/Wqe2xVcxs6EbXGfMmw48VuElTNu0hqmo7cNFgOAaGOupiXPdmrgw2Rd9MjLfE9nBjqYo57RShfrhnfTvXelIWahJK9y6AbXJBsJcqtt2ue55rs/3K6h3sevEITCpJdfpKyz8ThZd2+wyxmqLzCzSGutpOuXrlpMDyQmNLME528DlnMccUqYONDqLA7+VLkBQXwy4xcMGl4ulp32L2gTwoBMzMlse4rtSpT6wGPSux0eL3aWSEd+JhngqWnJN3hbbckPeIXIN/lgXe7DcEG2xLVrRYUQKhwL9Ll6Czq5oyHW5gYBKWj+B/JrYUZb/McbfFjtK8j/LWxgNaoTBiacQmlJA+ukatWwlI78CUS/khpLst3KLyK/EXuSRaIFHQNtz+DwBspH02NG/gJc9cHYXZeVatNACyZZog2JDfg0kbBO53tn5E/Rb4pnYI6DTCmNuXFTy6RHogX10SzQBdRcxng8nxkYE++G+xSYEAAy3xC6soTD8+QJDI+BMg4gmqG+iT+IFeAoZAkSJZkLJqwfipbzXhY2da3SAw9xsy60+YBJSMBiK3AQJhLmNDMfMxm52Yopg95EgrlPlQj6rL+SLWf3qqRN2eQT7x+MppiFa7uTZbYBTZ4NEB9zCTNuDNGhFmTyQsriMjiNMC1JhU96V32A/6UGWW4njTFHYaUfdB7Z2wj7xFA8dg5J3TihxVX3FvUbYNZ+9BSV11CoaHdCbr6fXKKHjd7BbRlHWw7GEZXSsVJ18sXVoD/tkEz4v0Sw+C+DygWSP8CY+oyaK7YBOG26uhjq7hwTdCM1geTcGTOEFu4FOyztoD9Mn+gf4vwdu7MjNhOK1vo8Yu9Huj3XIieOwOz5x5uzkuY8+Pn9hKpH8e+2P0yOV4hFh3qaW05kRZkbOY8qaA7PfK/QOneaU9Y7q6YjJTlnzgPlOWXdwylNWHJr1XqE5YuIb0s25fg0GIGb26OfR6vSMkf8sb1xbMPSrRj9AmGDDo0IqiWPMwVNNON29tUPNI3EfBpv74oFiu7sPc8VD8VBVWvEp4KH4TW1GET8oyT3u68c9Y8LAVCDvKpp9Fj4mYVu/FbV3bLHt8LLahqssHjFOrGedQGWdUHX865k/Kq83Ux2vdVbvSFv5v/L2/kemd/NHJvFLOHBvAjPrcktJ43to9DjN4hS4G7V9fOId4FPeU7zM9oAXfMxtYgyK8T7Gayi8jJ6E00BL8XF6B5zeQobe2JXy6nIr67P5S3OF7PtG/18xGH3rvqHoeyXR/Zm//9UX7tQsx6oBrbZlsu77ssy5yfFU8uCtsTFA63/9mBn7B1BLAwQUAAIACAC5cTZOYQDz3oEDAACdDAAAIQAAAHVuaXZlcnNhbC9mbGFzaF9za2luX3NldHRpbmdzLnhtbJVXbU/bMBD+vl9Rdd/pSGEFKVTqGxJax9BgfHeao7Vw7Mh2yvrvd47txm4T2lEh1XfPc77zPT5Dqt4p721BKir4XT/pj7/0eumqkhK4foGiZERDLyMKHvK7/v2f5bI/sBDBhHwGrSlfK2Pxth5FYFZpLfjFSnCNcS64kAVh/fHX+/onHdTIUyyBaZ3LeSMraLZJbr8vRsk5FLfHcDGdXN92EVaiKAnfLcVaXGRk9b6WouK5SW1oPl20za4EySh/R+R1cjOddxbBqNIPGooop8XlIlkk51FKCUqBSel2Pkkm30+yGMmA+Z2uRlc3V5MzOc1WnzfmgLaliuqaNkpGw9FVF60ka4gPebaYX86H3XiO0eOufJqXJWj4q09WjuLfgYyDD+fTyexbJ0OUVfk/GimlWJsDPeCMzOckhwmS4/VDwvzWfE4STEFmo5OCVIzm2AYhcyvFb+bTBe46S/c1HBKpudtSsCfThIPpYRSSMRhrWUE68CvrUxvx8avSeJlg/EaYQkBoakBPWOETqZQPE9sa3G/4oDwPQM7QIF4FqwqY2XwDYGxv8LPZtJ4rYX57W5CghK0zBhk2xgb5iMd6hAyMDfLZdOsXZ7sj+KHHcrwepsQ18/PTRy9wgkt/Xn7lvWanpbnlKtjaGTymEDmMa1m90AJM19JBbbMpDY5ySjnZ0jXR+C79NLhs96yhVOngwO6E1i6rVFPNoE1tK1FJhbmg+9UV6xrX4rEU+26oiV7Cm/bo2Nj0xDwWoRTq9Wmhu3D7Y7Prnsan5K5fEPkO8kUIpvo9x8Prh2Hso3zMMMMan1KQD/xNnMnhQkMYvy6iCyzsDTwXTrQmq02BKXVVsD9R29j2/qVu27bG8qrIQC5QDxS8HmObxW3oesPwV79S+IA8JnQ4LVNvMBwndC/3wOAEAESuNv4y2IX1FBXTlMEW/EgJDHXBXZWlCq9OW71GXLEkA8tZenQTqBFKiIsdLYRXzEvEsyx0xJJ3gWPNa5KpurJooPjZ3kSOpr0fkkas4Xys105JUWD0t50g9io6TlJp8ayJ1C5os3a1ky1MOC3qAYSOYPsWj+UwIUp3LLXTH8ORvUnBvFn7YMoTWjxdFDNlx0kbpfYcjtgXvJ5jRgvzN1o4Ymv7l+AN+AG7TBCZP+4h0aPQ4rZsLBOfzXpi46gvSp0OApPtz74T+B3/LRn/A1BLAwQUAAIACAC5cTZOSzV2TcYFAABTHAAAJgAAAHVuaXZlcnNhbC9odG1sX3B1Ymxpc2hpbmdfc2V0dGluZ3MueG1s7VndbhNHFL7PU4y24q7YBEILkR0U4o2w6jiuvbRwFa29k3jLene1OyakV/lRC1UQoArUqi2lrapeG7BLCHH6CjOv0CfpOTtrxz+JM6FJaCUunNiz5zs/35xzZs9u6sqdmkNu0yC0PTetjSfOaYS6Fc+y3aW0dt2YPXtJIyEzXct0PJemNdfTyJWpsZRfLzt2WC1RxkA0JKDGDSd9ltaqjPmTyeTy8nLCDv0Ar3pOnYH+MFHxakk/oCF1GQ2SvmOuwD+24tNQizUoKIBPzXNj2NTYGCEpqWnOs+oOJbYFnrs2BmU611jN0ZJSqmxWbi0FXt21ZjzHC0iwVE5rH8zomfHMhY6M1JSxa9RFSsIpWMRlNmlalo1OmE7J/pKSKrWXquDt+LkJjSzbFqumtfMTqAbEk8NqIuUydBPVzHjAgcti/TXKTMtkpvwpDQZ0kQawGTScYkGdgtK+tR5JRu+w7oJcslZcs2ZXDLhCkKm0ljEWivqsXtTzM/rC9WJOuqqMMLJGTlfCFIp6Sc8benHhanb+iIi3saLPTWdzR8R8rl8tZY2jWspPzx0VUrg2n1fDXLtZ0Iu5bP6TBWN+PmdkC3uoaOt7NjmV7M+XFOSVVw/6sqJTZYWqx7yB5Agpgyp3zGCJGt6sDVm8aDoh1cgXPl36tG46NlvBzIZmcItSfzr0aYUVMW3TGqaitqdOKgTXwFhPTVzs1sTlib7ok9J8T2T7O5oyGTMrVagf1kn/3pWOlI1Is8Ls21CbdCDMxbrjlOq+7wVsr4J6F7tOHKAmtei5fYWFv0nZc6wuY7RWplberMEeFmZdjSzCxjpA3rxPXVIyXWhsNgNCK11EWC+HzGZRQ5uNpacD23QINC3ovJTMlYYIrlTNAGgLe9fjvcR2Upni3/EGf8FbYlXc41tiXdwnYhW+rPFdWG7wNt/iLcm+BByo6Hf+BjA7vCHWxDoqVEL9BPKrfFtZ/sdY/xbfVpL/WdzFaBARBcdfQGhKAelna6btKBn5FYh6LdaVZL8Vm0R8xXelR7wFHgFtr+DzHMhG0mNH/wJedsHZHZQVq3KhBZIt3gZgQ3wNJGwRsda58ifgW/wl3yWAaUUxN64o+fQUcGAf3eJN0LqDOl4NJ8a6VPvhnsUmBAAMt/gOrKEwfH2NoRFwpkF4E+Ab6BN/DZ5ChgBRvJlQ8uoxfyMedtXGzjU6iqPcbIvNPsUkomAwFLEBEqjmHjIcMxu72YlJqt3TBHGdKeWyGX0hm8/oN86csssj2D8eTzEN0XInz+6BOnU2iNzgFmbaLqRBS2byQMriMjqOalqQChvigfgG+0mPZrGZOM4UhStt2X3g0nbUJ17gpmNQ4v4pJa6qr3itEXXNl/+BkjpqFY0O6OTr6S1K6Pgd7JaRzHrYlqiMjpWq0y+2Du1Rn2zC5w2axXsBXN6X7BHexHvURLFtwLTh5Gqos3tA0I3IDJZ3Y8AUHrDr6LS4j/YwfeQf4P8huLEtNhKKx/qextiNdn+sQ04ch91z4+cvTFz86ONLlycTyb9X/zg7EhTPBAXHtN3OUDAzcgBTRg4Me4fgDhzflHFH9XTEKKeM3GegU8YOjnXKwKHh7hDkiBFvCDvrBTWYeKjVg8+i1ekZI/tZ1ri5YOg3jH4FUYINjwqpJM4t+48x0Tg3MMWU3+EY85Q/glHmEX+s2OAewSTxhD9RlVY895/w39SmEv6Dktyzvg7cMxgMzAHigaLZl9GNETbyu7KhY1NtR8fTFhxe8VBxal3qFGrplOph37HeHlkQsoROph7eanfeZet4T5VyVoX79VlSojUbQe+fG73j50b8l2iG3gBm1sSmEuJ76OQ4oOJgtyP7Ot7EDvApHiqeVrvAC965NjEGxXif4TkTnTbPoxv8luId8jY4vYkMndiZcXiplfS57NX5XOZEa85WK7r/Yaf6t/TJX91XDH3vFLrP6fvfXY3Bev+LwKmxfwBQSwMEFAACAAgAuXE2Tvu/84jIAQAAegYAAB8AAAB1bml2ZXJzYWwvaHRtbF9za2luX3NldHRpbmdzLmpzjZTBbqMwEIbvfYqIXldRC2lpeiOFSpV6WKm9VT0YMiEoxmPZDttslXcvJmlqw7AbfME/n//xjPF8XkzaJyiCyf3ks3vv5r/9eaeB1Yzawi9f5yN6bfVA82oJr1UNvBIQ9JDme+lJ3v8QlHEgOtN892JAascuQPthxbh2aUk4KELThNYQ2h9C+6AC//USOyZ1SMipcr41BsW0QGFAmKlAVbOOCS4fu8dNsAdjA+o/6IoV4JmG89ssDsfIH8coWyQ3c5crsJZM7J6xxGnOik2pcCuWx/iRHS693klQ7XlvDsBNeLdIvQ3ySpsnA3U/cHadhVk4TkoFWsMx7jxNwuSWhDnLgTu+s3h2N0v+gXrGw4L26KbSlfmm4zCO4plLS1bCoEoPWXqdRj4mWq9BNQfBD5yBDzOWjORsB2pgFaWL5OHKA1Fu5RkHKBWWtiJDNLaDRDmyZSXKA5fO7SA5u1lrO/ZvdA1jmqNanv6KKztcZlAM75ph75qtiVtbj/WWMzqDIS+37kV9pvoCp0QqLhKapBY3J9Hbjem3Gjt/a/NmagPqFZG33dOeCui2m4B6Eiu0AjOGFeu61dp83t1OQW69ODtJv9XvL/ZfUEsDBBQAAgAIALlxNk5hZcqvfAAAAH4AAAAcAAAAdW5pdmVyc2FsL2xvY2FsX3NldHRpbmdzLnhtbLOxr8jNUShLLSrOzM+zVTLUM1BSSM1Lzk/JzEu3VQoNcdO1UFIoLknMS0nMyc9LtVXKy1dSsLfjssnJT07MCU4tKQEqLFYoyEmsTC0KSc0FMkpS/RJzgSovzL+w78LuC3svdl/YqaCrcGHGhe0X9lzYemEvGO9T0rfjAgBQSwMEFAACAAgAuXE2Thm51gqXGgAApDAAABcAAAB1bml2ZXJzYWwvdW5pdmVyc2FsLnBuZ+16e1zS5/s3ZtNqpbWtRaWyrb61lXmozMwDmUvXt9Ls5BGxWLk0NA+IiIDVykqUaqXmsXJ5FnLmCRQtS1YorImgImKRkCCgEiDnB237ffd7Xs/v9Tz/P/7Bi9d9c7/v+7re1+G+rg+f60cCA1YsW7cMAACsOPDD90cBgMUuAIBl0hIr88ydck+T+csi+WjAPgCRYTdhHiyO8T3sCwA0ED7Vn/rEPF564YewZADApnvuY0FLqPoRAHDxOPC97/G0KCnPRHiChvCnFbidh/sLKqoL2c15W9KP+LJmsx8sZf/awN+37+Hdr3y7Elb8+gjalVf107dfRBC+GbOg+3o8fBiKO/IadOhEza1Nt9ns0IOnr7wi9GOYHWXeZR0MtLBwqKRNjZCjIl9u8PRMxhTFEYfQPsx7PF1D307DaBk2XdHD15b0tei1Cee9jY2dS8yyTh3BOwTDH6574QX5BC838IKefGppnh65ErsaNmyFrzSJQM07Fs3NPIr9kps53WmcbJQuB8xpWQPxOtkZ8idvbpub94dfwJwNj6DnEhabhz8ckb5tkJn5GvtA/RDjswxZ4+nsQZIlphEluf1fLzbjd5fLXnhufM8ICaz1lHn9YU9yW2ReXnxA/dD+dopoW2W/fbLD+1zOOguzNIz76Kc218mKfK4k142DoMFBf802/B9mfzWvPUBW5PVP5HrYptDicjItAICYPzt+ytrIQ9EnUmjF1mRBk38XAJC5YyLqid/tPUHQqefoUoQs6RuwXqZq3RANAOy9I9vvubFacbxr9wYLWKUqrX6l2QXGDpHXSG/+yjhmIcAvxpcMC5r2/b0NCfWmBaduJKL1NPBjzav8Dn0Ypxs+gEqvzZx+Z106/Tl4gKmITL2cGQy2FGuMz0IwXOHWKBPT3XlWDR5hqKviCJxlf8n/mlrx6WoEL7vTuL4U4T1ysqTS3QYIMl7pE8ix/Mt0kHbIehXMg5nMW7HI35u/Nbx9LGCUYtCegKpv9+UburhcFOiMdDr8a7MeXfdSnIc5jpb+HZa6cdNMXxFJ34O7gIB0+EVcLprGQErBbcGXS8KJo0/tFez0GJixUHSwTDsh1XPhBq68MzwAjqxrZEm5EmfhkJM776SkSsnQnaATlAz5N5wMwUwqNVt5F6Nrizwb6pB9ikLNhufCgsW/OCK4M2k5Qa14JUsN40M/9JFah9VkbF1tr7qa7a5qi+c6ULJhR1sGMppKp3O1RANQslbX0J7QNOmFq0eOypIgWVWKDz0WsNwv6ZnT/eBOlL660p2AG/OzzZjqZo6czKepV/uOmp5aQyW6SvBM7+Y9r7yg9ZXECCIpIj4SDHVSfnerEIlqY6WLgm710hm6DHzEYvy0QYXy8uanepN6NGEi3z6oAs7spnMP8nxKu5vOq/Xv2Sf4SJHkiG4E0hmEbj+5BAgAXNjEy1a5KfbetwIKdCRjIaljF9Prwj1RrW8yJrzcahPCkArISIRAiE8PXblZa+aJpGTf/xHNuxLeTGVvN/M06F8tp3VV5BVZc5pkZAxlclwNm4I2S8h2fzDVj/AWrGEsg76cDnNlaXuMd7RYu3KtUZwGqTK0k/n5dPZ9uKOnipK3llsr8ORXkqkqtOMxPsFX5BVdB79LxvaG5Gc1GMfH99g0EWDGxIw4aFyp1DWiTrISUTq6Oxq/Nzg/36KciGPq3Ammd0yv1nonDieRGyrDBHkXxDiG5PN1n9sK6x+7Ctebl5FuHinTFwj8IDgP+afYyZe1EhE9wrwxWEhvIg7TJnwit0W0DPhAonB3ji3GZ4tEKk1iIoqvqMkrYj4lY9G68fR/Y8Cl3ZRSkJTsRKwlURgNECYT898ipW3dV5HLfWJXgkdXl1gvcWMCj99BRQdfznUdDBNbfcVd6VpfazUMy4SYTUuOVOAlLZdLsjFF/NXEp8olXysNSWM75QpGZqLGQDQUd4LyaKdDbX5/teuo/vfLhHECt2e8EFcX0ybnapwsn2Xw0vIpTs7q8twXrXA2HE3FRAUhUb243109v5+Pqg07WePaPdb4ZcuV3+GnMfuzbqxGoBbjtU/89t90ZbbCM5ad7nXn+/ROP2Bl5JfdbA3uAuZX6h5DmmV+POb00lswnks0q+0EIaEkYMMeFpxSGoLAphJMo6Kp08ZaES0XIfWkzWW7tOcIcxziLfat2Cm0EG+PPr53EFvixIHTL0rr1mc6WjsovJQvLyaiPL/qtFvSZ1m7bBuMSqbmkVCxHQhenZU/D+52oVCN4mDjRZ3tpCYDmepEgDPIAhdhCQcqqTWEy3TtkROqc6P+vF2q+jySmTRGtuDY5ddSab8XrASxnBRPOcInGKrkkiR7vuuUHZ1NppGbK5QO5Yz+9Z/g1w1yNn/Zo+aN4Uaa2ztO+0FKhZ3bA7I1SZjtMMdjW27iZ4+IyfToJDhXUbm3Z7N7T1LTIQiRGxBZLXHK5xFjepNRvNfxa122XMpJCzbHF1nROIm2ISQjB4mS094U9gkOtISUL+KGQtXFYf0OpNV/J3tMH/ALFuAUFevwFf5izyzW4QLr/o/LZfnkiy+Txlxt8+hpIamjZa6zQzbXnKxC3XD1FOJ6XRNEPh7Azc/j2knW80ky0XiAgOb5AlbUOL7nIC8L9dgdF/6IKuOqVy0XSnoMJDrdAOSSYDtwR89QExTjp6KCIKM2e+Mo+bodTHMKAJVlk5pAdIT9w3kqln2qqNwcexO8wtjyJtrIema31L+gCroqzAi57gHEa0qNv+8ou/peGKG/QWvKDG7JUbKahePimdm7dxtI/ZhBYqWZfYeZzS49Ho+fSFBN3vlfikSP5R5eTKRU87ouDm14q+f692bT6aIPX/+3uKi2eAYsZnKYlj+PA2IcQll7KVaOCkozL8OvHrn82cEVrTRKzSOrCbeCe9ZvYFON9ixoHanZnQjSnVAwJSVqpMdgmE1FqlSkNwzcP5/oeDWcn9rpZI12kw8ypVpnWX/SXne5rh3s1wf1PaUzvEgXCdpHCHuuIhzjvJNX1tAFVIQ62UyNk0LgygTn+kJkbMS1PUEEG+BqgDBo150baxWkOyzSxeM7gfTj7cCG04uvkCPpxzdW0QXH7Dd8eUgBefEz2fhWotI11KN4sFE6nfnbcuCZ3G/pmcH5otmkus+t8Rhm7R4QkcF8SRRNEUUBE+wmL5p4ZM3c1Vr63kzBPf5AWZ9lVmGMjR2ijbien8Bv6izADbpBqy/SUjOTPeRJY1GX7xTGOHw7kJm+vCbO6PpHtYSokpyOPm5ZEW/OUmeioBMqsxZraT+hHK+usunRI1C9IVAJeRwz3CSH8XuSur26iginhvyz19mxyRXc2CIBdUCbp06mghEoh5RciTgOrhve2xzG+Vrs5b0r+ry1CjbVecHtPWlJ8GVjIld/LmeZ1YZ1rAzlAfyNZW58u8+FGv/vq1A9fAawjFj13rV5x3rJvYHfNvzMGh9WzagSUVG0dmdaq29XAfNizJCiveaMMBlbV462kaOxk+Eha/lMDscspCO66p9Fxjn2qEf9U6aeMVn+0OonOrC70VxKlGe+joSqsNo3dsKg5N7UT/BZUisLAYssuvBMUe4dtXW+rPpFth9dCLEot/IWbBDQCbfByxbju1moLdHFr+2tzAY4NVdktFagX5ee5QR0SjibxM1F+vB9l8ZJj/6oVXzwxz3/pXvkVNeg2i4wDfuEFnflP+UTonQZMOaLqa0bq//pt363Ze3jKWQYw5I3Hb7h75rj6wPI0aQ9PFfRRVla/ar/1E6eCR4lsgLFXmQ7++/bNfWHP0taigORvaj7nlFxfyvhuXGCERFY6Sn8T20YrH5m/1mKaGvlgD3yv2pDh0uyT7xGrsj07zLItLE2omdg1hyLgMy0OQxgZVDXXK36dqn5MMBerzkE4Nrm6Lm56dxlwDL9u81m/QDx9RIbnZ29C1kyN7L518cFc7IAviqdYwDw/PP/x10XQAugBdACaAG0AFoALYAWQAugBdACaAG0AFoALYAWQAugBdD/LyD1kfnfuuDtUndso9RGZ7d6DgKQXfq/bdBebtmTn/FetAunqDfFK0L4Uz19og6VpztufDXpRoguTBehg+j4PGczfuZFkE+T5pJ7xxnPq7N6eTrGs2dM76M+QRrysRr/lK9iqBr2HM+xNGkjRtObqPHoYuZumRI4cvYQ9nhXmtG6dLT0e56N95ZYkwSborYFANLi0aOfy+Npq0Y6bhzgwZorLrHKfXI7gsQNVbRf0XVssxI1+1I9p6qqda95YABgrK1vrzv3sM/1ac7obEUqZKQk/RCZFtsXbCGget37e1OZ9iGyk2QPvlmOXfEAPamaYHfzJA61bgGf4OPLCTUyo5kRJgSL2cg/jM35NcIWSTIftQTY5YcUg60y+sGsODAg815Q9Ltazm4erCWoxUEWpQ6tX+WSmSUewS1vZWN+B4mbQICu25m3grpawWYJcjItvI7bCggWoJmsdKk14PHG6Hefu8gIsobwDdHFf3xamhGreJiAfSH8BKwdVakY2VHKQmmSAgE1XpYPEkVboaqZetJsCD9Zmhoooo9qng80jPqk9sOmxxM0xlra2BW+kVdEA8++iaM7bOc/kISKGdnhqitrwI9pWqHiNFoGcdwRX6tDwIf8RLXwyMkYqbpJEvS+uGwXMHY9rzlGZQkI/cxlZilQHTCvSeCvVpecjT24VtQ0B9fNeCo4eiU3/CwKs+LQ1tOs6N/YygGooilg/yqbEEKIvWQPAzESdwHK4ezFeeU9euvvXsV3nxNiGBHF+q0pt4FaWNkc3DKADRmpkkiMrNR8OqmvJWf9GglJyfZSJFWyvEHMB1xVXYTQjgxnks8wHnB3AS6U/IO9xG+4YxemEXwK/6AyUP11GXH32RI7okPjusdMDmaA0/FOfGwJx+eNy/4r694TLIxUjYrXzCQqTq93rLh5QsFqb+rkGkqFvJ7b9OTfntFU+rAiEpWN6WxNWNQzkcItRdAnC6mGAFxdiWklr9kiU7IYn7Gox/Da+2TcYvznnpt24Z8mIbl1o/8qsyYW+7sfARGg6t3szafEcd5fbsiYLErgw3WTe5zz6AxdGFTEFepO3ip/+3w4Q0f0fCTTtH7ok88+6Asw0hPifVTostbp+x3/0JY8sWv6YQrXCkD0RHRVcbbDaug8L7uArrTdDj1tXLMIsp3RjpV+CZ5XZMaSfe4/Sc/j7Mcy+QdJyKH8ss/GdpIvau0W5xFga0CqPuT7PWd1jOwiK/ybPzRkSWA12sfGWcPhN2pIJoGtU5nStqLFx/AmddTNbHTe9rhU6cHDPOWjOWnOevA+AHvJcEsAp2R7tD5bbaqk4166F5l0JuN5xUOOqTGVyrDFfQC3JLxjxT0iYzmZM5uxSg4xHjca1ykIa+EgmhjpcNdad0KeIq9JuQKGy4/XWR3a/F00yyCRIe0J8Ua/XJEe6NxHS5YWgCgJBxFUNsqzYk8ZRRNfPh9im9krwj0VAWpkNZKRbxkYWLm+iukbrdntg89skLe3yi3KsddMT00a1vgObGNHJPjHfNPUgC2TXE/kq23PtUjDWnqdmkqG8wvJXCQEOs9u3jGDINhUgFA41Mw5Fa96kb+B4h1EWfTUSYCgzRzGd5ow4Mcd1AqN9qglAxVOvVpzRmQx4YUgubHZ7tym0XFj2b6jXVVBy5HHvLF0lK13KcJAPOdTKrALC4SVaocP86jSoyKpF0+lfH/0Y/DUrX/ilAOWDfJ2sTynuZ35F7pIBRd2rF6WVxbv8S4hunfeTlebFG8rcJaCVxcVvBNdBbglch0tXmO7/+6kLMusylCSEZJnGmS25MhpnMB51QrE1Jxq1Sno47B++HpAq+y4Bcz4/bmO1AnhkGiTBSzjLcyRC2+JirizroBNFkvSLM+11fuxQ8TKlwWxJWdGTBjSRPyW76LxujBajUydJmXvv+RHEC2xdeNTBR7sY1w7xd3pA2UNpeGpVMPgEtdOFRGBUIwc/6jT5M3MRLep8/FbN0Sx0q+ixl5NsDKxdtx1vxOCvj0P83vxMz1zp1GdK4WbbwAM/qSImxwRI22v4orGtjNukSM5hNCjOneTfc4whxwPp75xWtQTWSjJuuDOfBwXbrQcgqN3MSlPEsIZ7jjpfECydtboM86LQTlF/vh4LqALUbkECBsL7T/MzwRe7h+XFK3LzD1HpeJXugZcdy3gxZyvtRpUKLOICe0HoZK1HOmw6dgPS4HJrWs5OTSsz5fdD2jJ39/UDCLMvgeUc/NhLEMxv5fb1FH03pz5F/VcHwCkbNvF2pu6/FtPt2tRw+6Px4XixCpfjL0AbldgpVhtTRZAOcyyHwfd+MPwg3Gi/dWzLmz3b16xX2A5Whpc4RHKJ/zUkEB9wEbDeZvZ3qCAoXqQUGe8BTLtza3GFrBtX8uycPN2HaKeGxnFfFTTEXw09FG7LK5tIkA9H3u8XdG9Fx9UaKlFCX3AYjYnvX4H/in8sEKv1N6vSK8/wufwParOrf3XvzsYocQEzaaXrpL1kgJT87PhMe2uo4t60n45Zzy+j8cvzHs9ViDwyIV0yCBR7iBmIgRjT4gJwy4qj4IyW/jvir0GUB2suQS3fOyBuJQAC9eV71OAh92kOmDEvLs9TljXgoR6zieKEm2WvOKvLEWBm7PUJtiwcuuiLLMpMP1eJuBKTtwjLbZ9or/jZCHH26qF7n45N4yvf3kpEeI+5nMXZtmjAE+lUEq54meHzbKJjUzF6Ls0xq37nqUUxq2GkcH88ZR+2ju7zn//6R31D5EuhrdwbPUa6yR36ESztyRvreqwQCWLq5xPn0d4m4NSJ5pXACKR3ExXI8P3sDJe52o6yewZe0JlS0pPYXfElOKWp8fd9BDa9yeBxCtuDTMLY5bXxRXyv/VIwQh++cStr2zsvdVIZdL5rt0DfLewGlpLhccIXnBcjStVF9BiDikQvGk7zoBH8OvTQEL3oP+LqxpVUfEvTb2tnW6IMru267L5P5ttT6gz7PojH6vvmRqk8c7znHX/w8x2D40NNbgf8speDSq/y/noz8DJ0rclYojFfav7sHWcvlUPithWRQLECSkSg+vV5tFtDliUp0jacqaX3pje+nX3Navkrt3CtFwasm0UYwHjuMpU4xViL4f+mQZqznwdYfcetQbca5xB6vv7RO1vI0jVEnFz/NqxIbJIMGsRiSBTMOf0K3nqh/fn8/2g+zZRUWfqfJZk9zpHCa8FQ/NNYyvmL8BAc8hPB9giVwRSMl197gaTymONp6jYKNqfS5xg99G92h5DnWEd527TUyV842J8Ym+emkQlncu1otkxV/0sHD+I9OLkJkKg/UkQ2jpJdbWDHIMjyUJ5sCb/rtDgxIf7XmRDDYV9aLA2uwhqlBKgitwy7R/CBFw/eIix4ccuskyz2xS0noJdYluexnkit78Sz22Mv8fQ+1EqNM3ThtnheX/weJ7RKwb9Yna9a++F8nlXqIG6F0BJrJ2j53eziE/PrXHp6TTx4qpcB1QS1TpHDjlLU6KcJotvKgfaaYfoypEeiDUeVpHebuNRqtxDdCC4ymeOveRpXIgRH9N700gorXC8MkAIzfe4Ms/z5LS+TH+vDzob4Mz1v4HpL8sQ7uCiYkfDKyLWTO1VZzgqbcUFZNDUI+xPuaBJJQJqIZuTdeiMkVZJwXA+XrfCI8nPCyrjRz/6gh69VGCvKtzyhZ2CgXCP3kbPdM267XQbH7SMlZnGkVxNz9lh1WtObjagrHmZy79w6dm8JXbPh7RU0SvIYvxwFqpTnCETUnL+kjA/yjDct5WvvZyPfuzTIYHIh9sN0gR+hqqx7Ap6IsQ0RRgWvXIli2DVIPGGz1jHwS4Sa7kLtotwrh6AnC+IjoGfIw1dpGoK9aMHl+to1UWk+Tv0O0v/jtQC/v0wai02ZMul3tylW7u3/5pic0+06egif16nTLW9AqPoFbtWoWxLTKcKBAdLaO4eQewUwkCh5wogspqCa3TWE+TDxtjfG/rXj05d7aOBjdOpU9ZqX3WGh785lsTOdqTVhht2WfoL8nlDZ83b329bObOAjKL8VaWMxCjDzx/iScdvouLf+ljhRTUf1T+CK240Cl8kpYuYuFgFT67prie3F/uoGgjw0rS311PH/uug4hO8en5tMb+hqppK+izjPc7AgqPZ25Jt5kM4a3C1c6z4o2Ntjrbz71rpEvhgvlLx1Gs61TlFJmOASTfDQrsYniVg0hXIUb2Ow0IoPlQHYWIVZE4H0X72KeYPb2ju6/+pxJUTLa0q++cLTXvjyEGT7MzttLPhPdmnPDpm7pLOW2MvgFKY+bAMWW1Uv8/moOrm13D0WXP/8S+LDWWZiTgzpessYNYWluk8xTgQOlXR8oT58lgN3GyzIVtA9IGu3zdHj4Dmw27wgW71bW3RGnpag94TiL3ys46IptoJNKA0bV3ZnioEZ5dZssn/rTeZPGK6EqsO8OqUT4CpN9YgUB4DoOkP0OokqGG6EszzgeYq53o+A60SHT/qX9/I5sEbYXPtUeYtUhQ/hcDz4aW3oj+e/yah3QA+H6UXcyLPXu+uDK/Ik7KXAgDv/tN4eGyJLlbAGLbHeASZcZvhRT6uX2gPVj6g72zwGWhvOtTiZG55IwzDZ9yxX9EOG5s5c40oF5GIFLtOfGzgsqZpQoerfkFa53STdQvuUwFfP/tL/vWHZcZ3O8qGGMcU7O08srlTzbCiDBnZnmU/gVowMvpulU/bBOge2Hy8jtDnvZxm9KUs+0ypdjFOF422a8b5xtkzv6Wd1U4QDMMqjn+sw/QiAMABzkS/5Ul3X6KoNXylVuUakQzqaVC/bIDNDAVblBdL5nZq0VxOhU6xW+A+otV8skF+IgYB4bG3mXtyr/Qtp2c3+uel04wHfT4kSwWIawEoO3SZuRuOyrWZa70BtkX/c3PurfoTqr2rmpvKXDzg5IAWJBgC0RvmOvZLsWsIc6/ZkztWzT0i8G3Kpu1a0682yjYPr53v+Y+6ZRc2W5RXgLQJnXzG3GvzF9bUnMBPbIlmfTiI+0ArStAo+T+tmXvbPg1Yc/h4edrZ4fNGcMbJ2F2ZZ/Hzjx8O7A/8nrgv+tL/AlBLAwQUAAIACAC5cTZOIp+Ouk0AAABrAAAAGwAAAHVuaXZlcnNhbC91bml2ZXJzYWwucG5nLnhtbLOxr8jNUShLLSrOzM+zVTLUM1Cyt+PlsikoSi3LTC1XqACKAQUhQEmh0lbJxAjBLc9MKckAqjAwsUAIZqRmpmeU2CqZW5jBBfWBZgIAUEsBAgAAFAACAAgAy0iZTTZhWAJHAwAA4QkAABQAAAAAAAAAAQAAAAAAAAAAAHVuaXZlcnNhbC9wbGF5ZXIueG1sUEsBAgAAFAACAAgAuXE2TvhYGY+9BgAANBoAAB0AAAAAAAAAAQAAAAAAeQMAAHVuaXZlcnNhbC9jb21tb25fbWVzc2FnZXMubG5nUEsBAgAAFAACAAgAuXE2TnNqcualAAAAggEAAC4AAAAAAAAAAQAAAAAAcQoAAHVuaXZlcnNhbC9wbGF5YmFja19hbmRfbmF2aWdhdGlvbl9zZXR0aW5ncy54bWxQSwECAAAUAAIACAC5cTZO847KM8oFAADJHAAAJwAAAAAAAAABAAAAAABiCwAAdW5pdmVyc2FsL2ZsYXNoX3B1Ymxpc2hpbmdfc2V0dGluZ3MueG1sUEsBAgAAFAACAAgAuXE2TmEA896BAwAAnQwAACEAAAAAAAAAAQAAAAAAcREAAHVuaXZlcnNhbC9mbGFzaF9za2luX3NldHRpbmdzLnhtbFBLAQIAABQAAgAIALlxNk5LNXZNxgUAAFMcAAAmAAAAAAAAAAEAAAAAADEVAAB1bml2ZXJzYWwvaHRtbF9wdWJsaXNoaW5nX3NldHRpbmdzLnhtbFBLAQIAABQAAgAIALlxNk77v/OIyAEAAHoGAAAfAAAAAAAAAAEAAAAAADsbAAB1bml2ZXJzYWwvaHRtbF9za2luX3NldHRpbmdzLmpzUEsBAgAAFAACAAgAuXE2TmFlyq98AAAAfgAAABwAAAAAAAAAAQAAAAAAQB0AAHVuaXZlcnNhbC9sb2NhbF9zZXR0aW5ncy54bWxQSwECAAAUAAIACAC5cTZOGbnWCpcaAACkMAAAFwAAAAAAAAAAAAAAAAD2HQAAdW5pdmVyc2FsL3VuaXZlcnNhbC5wbmdQSwECAAAUAAIACAC5cTZOIp+Ouk0AAABrAAAAGwAAAAAAAAABAAAAAADCOAAAdW5pdmVyc2FsL3VuaXZlcnNhbC5wbmcueG1sUEsFBgAAAAAKAAoABgMAAEg5AAAAAA=="/>
  <p:tag name="ISPRING_SCORM_MAX_SCORE" val="10.000000"/>
  <p:tag name="ISPRING_SCORM_PASSING_SCORE" val="10.000000"/>
  <p:tag name="ISPRING_ULTRA_SCORM_COURCE_TITLE" val="SalesWorks_MRD_3_Web_Izbrannoe"/>
  <p:tag name="ISPRING_ULTRA_SCORM_LESSON_TITLE" val="SalesWorks_МРД_3_Web_Избранное"/>
  <p:tag name="ISPRING_ULTRA_SCORM_COURSE_ID" val="SalesWorks_MRD_3_Web_Izbranno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8t\u001C\uFFFD{4DB53AD5-018F-433B-84C0-32C7813BC3FD}&quot;,&quot;Q:\\Exchange\\А Губина\\МРД&quot;]]"/>
  <p:tag name="ISPRING_SCORM_RATE_QUIZZES" val="0"/>
  <p:tag name="ISPRING_PRESENTATION_TITLE" val="SalesWorks_MRD_3_Web_Izbranno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8215</TotalTime>
  <Words>243</Words>
  <Application>Microsoft Office PowerPoint</Application>
  <PresentationFormat>Широкоэкранный</PresentationFormat>
  <Paragraphs>29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SalesWorks_MRD_3_Web_Izbrannoe</dc:title>
  <dc:creator>Grushikhina Elena</dc:creator>
  <cp:lastModifiedBy>Grushikhina Elena</cp:lastModifiedBy>
  <cp:revision>225</cp:revision>
  <dcterms:created xsi:type="dcterms:W3CDTF">2018-09-07T08:17:59Z</dcterms:created>
  <dcterms:modified xsi:type="dcterms:W3CDTF">2019-01-29T06:51:55Z</dcterms:modified>
</cp:coreProperties>
</file>